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3" Type="http://schemas.openxmlformats.org/officeDocument/2006/relationships/image" Target="../media/image32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Relationship Id="rId6" Type="http://schemas.openxmlformats.org/officeDocument/2006/relationships/image" Target="../media/image340.png"/><Relationship Id="rId7" Type="http://schemas.openxmlformats.org/officeDocument/2006/relationships/image" Target="../media/image341.png"/><Relationship Id="rId8" Type="http://schemas.openxmlformats.org/officeDocument/2006/relationships/image" Target="../media/image342.png"/><Relationship Id="rId9" Type="http://schemas.openxmlformats.org/officeDocument/2006/relationships/image" Target="../media/image34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72.png"/><Relationship Id="rId36" Type="http://schemas.openxmlformats.org/officeDocument/2006/relationships/image" Target="../media/image73.png"/><Relationship Id="rId37" Type="http://schemas.openxmlformats.org/officeDocument/2006/relationships/image" Target="../media/image74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Relationship Id="rId41" Type="http://schemas.openxmlformats.org/officeDocument/2006/relationships/image" Target="../media/image78.png"/><Relationship Id="rId42" Type="http://schemas.openxmlformats.org/officeDocument/2006/relationships/image" Target="../media/image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84" y="1308243"/>
            <a:ext cx="11838095" cy="19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550" y="2542918"/>
            <a:ext cx="10095238" cy="3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7587" y="7938378"/>
            <a:ext cx="22485948" cy="20848"/>
            <a:chOff x="1717587" y="7938378"/>
            <a:chExt cx="22485948" cy="20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1965" y="0"/>
            <a:ext cx="11473273" cy="10297262"/>
            <a:chOff x="6821965" y="0"/>
            <a:chExt cx="11473273" cy="102972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1965" y="0"/>
              <a:ext cx="11473273" cy="10297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2945" y="1100775"/>
            <a:ext cx="14486625" cy="7750344"/>
            <a:chOff x="3502945" y="1100775"/>
            <a:chExt cx="14486625" cy="7750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2945" y="1100775"/>
              <a:ext cx="14486625" cy="77503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7" y="3801657"/>
            <a:ext cx="4590476" cy="28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733675"/>
            <a:ext cx="1095238" cy="19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6550" y="9237188"/>
            <a:ext cx="4733333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17707" y="8901097"/>
            <a:ext cx="1049393" cy="437410"/>
            <a:chOff x="8217707" y="8901097"/>
            <a:chExt cx="1049393" cy="437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160000">
              <a:off x="8217707" y="8901097"/>
              <a:ext cx="1049393" cy="4374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87858" y="434526"/>
            <a:ext cx="5828571" cy="4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40064" y="1404107"/>
            <a:ext cx="1864993" cy="777370"/>
            <a:chOff x="3940064" y="1404107"/>
            <a:chExt cx="1864993" cy="7773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5060000">
              <a:off x="3940064" y="1404107"/>
              <a:ext cx="1864993" cy="77737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21160" y="407145"/>
            <a:ext cx="2095238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68956" y="1125206"/>
            <a:ext cx="574120" cy="678279"/>
            <a:chOff x="16568956" y="1125206"/>
            <a:chExt cx="574120" cy="6782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60000">
              <a:off x="16568956" y="1125206"/>
              <a:ext cx="574120" cy="67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23" y="3393770"/>
            <a:ext cx="45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40964" y="540077"/>
            <a:ext cx="11811474" cy="2007951"/>
            <a:chOff x="5440964" y="540077"/>
            <a:chExt cx="11811474" cy="20079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0964" y="540077"/>
              <a:ext cx="11811474" cy="2007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78348" y="2548028"/>
            <a:ext cx="11174090" cy="7500608"/>
            <a:chOff x="6078348" y="2548028"/>
            <a:chExt cx="11174090" cy="75006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8348" y="2548028"/>
              <a:ext cx="11174090" cy="75006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2587" y="4731907"/>
            <a:ext cx="1904762" cy="4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24074" y="5274093"/>
            <a:ext cx="1049393" cy="437410"/>
            <a:chOff x="10324074" y="5274093"/>
            <a:chExt cx="1049393" cy="4374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960000">
              <a:off x="10324074" y="5274093"/>
              <a:ext cx="1049393" cy="43741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01792" y="2511839"/>
            <a:ext cx="1971429" cy="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88570" y="2383690"/>
            <a:ext cx="791240" cy="329806"/>
            <a:chOff x="5888570" y="2383690"/>
            <a:chExt cx="791240" cy="3298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620000">
              <a:off x="5888570" y="2383690"/>
              <a:ext cx="791240" cy="3298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22" y="3282388"/>
            <a:ext cx="4619048" cy="2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63626" y="488971"/>
            <a:ext cx="11726326" cy="9307772"/>
            <a:chOff x="5363626" y="488971"/>
            <a:chExt cx="11726326" cy="93077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3626" y="488971"/>
              <a:ext cx="11726326" cy="93077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633" y="5588385"/>
            <a:ext cx="2133333" cy="80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273666"/>
            <a:ext cx="14271706" cy="7738382"/>
            <a:chOff x="3724048" y="1273666"/>
            <a:chExt cx="14271706" cy="7738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273666"/>
              <a:ext cx="14271706" cy="7738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6" y="3710547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862875"/>
            <a:ext cx="1295238" cy="18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6146" y="4366367"/>
            <a:ext cx="5123810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6060" y="3702750"/>
            <a:ext cx="1049393" cy="437410"/>
            <a:chOff x="16026060" y="3702750"/>
            <a:chExt cx="1049393" cy="437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60000">
              <a:off x="16026060" y="3702750"/>
              <a:ext cx="1049393" cy="43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034145"/>
            <a:ext cx="14121047" cy="8217423"/>
            <a:chOff x="3724048" y="1034145"/>
            <a:chExt cx="14121047" cy="8217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034145"/>
              <a:ext cx="14121047" cy="82174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7" y="3710550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2900" y="6003804"/>
            <a:ext cx="2733333" cy="80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710550"/>
            <a:ext cx="4542857" cy="2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0121" y="228473"/>
            <a:ext cx="11788628" cy="9828769"/>
            <a:chOff x="5730121" y="228473"/>
            <a:chExt cx="11788628" cy="98287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0121" y="228473"/>
              <a:ext cx="11788628" cy="982876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819" y="5977739"/>
            <a:ext cx="3866667" cy="4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1510" y="9203304"/>
            <a:ext cx="5123810" cy="4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1510" y="9492819"/>
            <a:ext cx="6657143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821933"/>
            <a:ext cx="45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772" y="5097144"/>
            <a:ext cx="3600000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87264" y="949312"/>
            <a:ext cx="10664888" cy="7612064"/>
            <a:chOff x="4587264" y="949312"/>
            <a:chExt cx="10664888" cy="76120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7264" y="949312"/>
              <a:ext cx="10664888" cy="76120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18724" y="3425127"/>
            <a:ext cx="8728428" cy="6404484"/>
            <a:chOff x="8718724" y="3425127"/>
            <a:chExt cx="8728428" cy="6404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8724" y="3425127"/>
              <a:ext cx="8728428" cy="64044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0173" y="7114412"/>
            <a:ext cx="2676190" cy="447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30528" y="8497643"/>
            <a:ext cx="2971429" cy="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38322" y="6274721"/>
            <a:ext cx="1247991" cy="520190"/>
            <a:chOff x="4638322" y="6274721"/>
            <a:chExt cx="1247991" cy="520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580000">
              <a:off x="4638322" y="6274721"/>
              <a:ext cx="1247991" cy="520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19919" y="7793671"/>
            <a:ext cx="1049393" cy="437410"/>
            <a:chOff x="15819919" y="7793671"/>
            <a:chExt cx="1049393" cy="4374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940000">
              <a:off x="15819919" y="7793671"/>
              <a:ext cx="1049393" cy="43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821933"/>
            <a:ext cx="3580952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772" y="5097144"/>
            <a:ext cx="3371429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19449" y="1252238"/>
            <a:ext cx="8448542" cy="3442781"/>
            <a:chOff x="5119449" y="1252238"/>
            <a:chExt cx="8448542" cy="34427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9449" y="1252238"/>
              <a:ext cx="8448542" cy="34427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67991" y="3466435"/>
            <a:ext cx="6171429" cy="3094215"/>
            <a:chOff x="13567991" y="3466435"/>
            <a:chExt cx="6171429" cy="3094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67991" y="3466435"/>
              <a:ext cx="6171429" cy="3094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19449" y="4733380"/>
            <a:ext cx="8448542" cy="4393242"/>
            <a:chOff x="5119449" y="4733380"/>
            <a:chExt cx="8448542" cy="4393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9449" y="4733380"/>
              <a:ext cx="8448542" cy="43932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85095" y="8539300"/>
            <a:ext cx="4209524" cy="4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40173" y="3939877"/>
            <a:ext cx="3371429" cy="4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31035" y="7699609"/>
            <a:ext cx="1247991" cy="520190"/>
            <a:chOff x="4131035" y="7699609"/>
            <a:chExt cx="1247991" cy="520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4131035" y="7699609"/>
              <a:ext cx="1247991" cy="520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48455" y="3100186"/>
            <a:ext cx="1247991" cy="520190"/>
            <a:chOff x="4348455" y="3100186"/>
            <a:chExt cx="1247991" cy="520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580000">
              <a:off x="4348455" y="3100186"/>
              <a:ext cx="1247991" cy="5201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92145" y="6749054"/>
            <a:ext cx="1447619" cy="4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2764" y="5941470"/>
            <a:ext cx="574120" cy="678279"/>
            <a:chOff x="14832764" y="5941470"/>
            <a:chExt cx="574120" cy="6782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540000">
              <a:off x="14832764" y="5941470"/>
              <a:ext cx="574120" cy="67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3651" y="1589638"/>
            <a:ext cx="13381455" cy="7106438"/>
            <a:chOff x="4513651" y="1589638"/>
            <a:chExt cx="13381455" cy="71064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3651" y="1589638"/>
              <a:ext cx="13381455" cy="7106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974" y="5656517"/>
            <a:ext cx="3733333" cy="8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459" y="3279174"/>
            <a:ext cx="4619048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070" y="4634499"/>
            <a:ext cx="2923810" cy="8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459" y="3176416"/>
            <a:ext cx="4619048" cy="1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8210" y="350695"/>
            <a:ext cx="12686075" cy="3203234"/>
            <a:chOff x="5038210" y="350695"/>
            <a:chExt cx="12686075" cy="3203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210" y="350695"/>
              <a:ext cx="12686075" cy="32032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0300" y="2982227"/>
            <a:ext cx="3133333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4179" y="2845288"/>
            <a:ext cx="563541" cy="234896"/>
            <a:chOff x="10004179" y="2845288"/>
            <a:chExt cx="563541" cy="234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10004179" y="2845288"/>
              <a:ext cx="563541" cy="234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842" y="3553929"/>
            <a:ext cx="6171429" cy="4880524"/>
            <a:chOff x="4994842" y="3553929"/>
            <a:chExt cx="6171429" cy="4880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4842" y="3553929"/>
              <a:ext cx="6171429" cy="48805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37205" y="7072709"/>
            <a:ext cx="2428571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70358" y="6376214"/>
            <a:ext cx="1031172" cy="429815"/>
            <a:chOff x="3670358" y="6376214"/>
            <a:chExt cx="1031172" cy="4298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80000">
              <a:off x="3670358" y="6376214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4326" y="4864233"/>
            <a:ext cx="10470744" cy="4489331"/>
            <a:chOff x="8094326" y="4864233"/>
            <a:chExt cx="10470744" cy="44893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4326" y="4864233"/>
              <a:ext cx="10470744" cy="44893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62640" y="8663331"/>
            <a:ext cx="2361905" cy="1190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26194" y="8752647"/>
            <a:ext cx="1031172" cy="429815"/>
            <a:chOff x="14626194" y="8752647"/>
            <a:chExt cx="1031172" cy="429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800000">
              <a:off x="14626194" y="8752647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08778" y="804266"/>
            <a:ext cx="2636829" cy="2636829"/>
            <a:chOff x="2908778" y="804266"/>
            <a:chExt cx="2636829" cy="2636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8778" y="804266"/>
              <a:ext cx="2636829" cy="26368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8866" y="979627"/>
            <a:ext cx="2104762" cy="1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0045" y="5104248"/>
            <a:ext cx="8556407" cy="77219"/>
            <a:chOff x="6520045" y="5104248"/>
            <a:chExt cx="8556407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520045" y="5104248"/>
              <a:ext cx="8556407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5122" y="1847211"/>
            <a:ext cx="4914286" cy="7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9041" y="2856178"/>
            <a:ext cx="2828571" cy="10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49516" y="6687096"/>
            <a:ext cx="3513712" cy="77219"/>
            <a:chOff x="11949516" y="6687096"/>
            <a:chExt cx="3513712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949516" y="6687096"/>
              <a:ext cx="3513712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7607" y="5410730"/>
            <a:ext cx="4123810" cy="7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49516" y="4321576"/>
            <a:ext cx="3513712" cy="77219"/>
            <a:chOff x="11949516" y="4321576"/>
            <a:chExt cx="3513712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949516" y="4321576"/>
              <a:ext cx="3513712" cy="772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5231" y="7414630"/>
            <a:ext cx="1161905" cy="4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5231" y="4984053"/>
            <a:ext cx="1628571" cy="4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9048" y="7822153"/>
            <a:ext cx="3190476" cy="647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21274" y="2423354"/>
            <a:ext cx="2438095" cy="3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2474" y="4203108"/>
            <a:ext cx="666667" cy="380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66239" y="4207353"/>
            <a:ext cx="1828571" cy="26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8745" y="3583954"/>
            <a:ext cx="1066667" cy="561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3306" y="6430760"/>
            <a:ext cx="980952" cy="380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50287" y="6434248"/>
            <a:ext cx="2266667" cy="34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50056" y="4152134"/>
            <a:ext cx="1571429" cy="8761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48141" y="4160906"/>
            <a:ext cx="3571429" cy="3476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46201" y="7242744"/>
            <a:ext cx="1638095" cy="876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48572" y="7274220"/>
            <a:ext cx="3047619" cy="8761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50056" y="8052156"/>
            <a:ext cx="1780952" cy="390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40982" y="8006067"/>
            <a:ext cx="2200000" cy="16666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070" y="4622471"/>
            <a:ext cx="2895238" cy="8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459" y="3286571"/>
            <a:ext cx="3600000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87435" y="305483"/>
            <a:ext cx="12419420" cy="5573215"/>
            <a:chOff x="4487435" y="305483"/>
            <a:chExt cx="12419420" cy="557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7435" y="305483"/>
              <a:ext cx="12419420" cy="5573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273" y="6085238"/>
            <a:ext cx="8073043" cy="3091804"/>
            <a:chOff x="863273" y="6085238"/>
            <a:chExt cx="8073043" cy="30918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273" y="6085238"/>
              <a:ext cx="8073043" cy="30918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085238"/>
            <a:ext cx="8620991" cy="3146881"/>
            <a:chOff x="9142857" y="6085238"/>
            <a:chExt cx="8620991" cy="3146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085238"/>
              <a:ext cx="8620991" cy="31468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07592" y="2084992"/>
            <a:ext cx="4285714" cy="8095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308" y="4637584"/>
            <a:ext cx="3600000" cy="11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63" y="3286571"/>
            <a:ext cx="3600000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0534" y="800655"/>
            <a:ext cx="10373168" cy="4599723"/>
            <a:chOff x="5890534" y="800655"/>
            <a:chExt cx="10373168" cy="45997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0534" y="800655"/>
              <a:ext cx="10373168" cy="45997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0534" y="5427917"/>
            <a:ext cx="8127139" cy="4054639"/>
            <a:chOff x="5890534" y="5427917"/>
            <a:chExt cx="8127139" cy="40546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0534" y="5427917"/>
              <a:ext cx="8127139" cy="4054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9947" y="5360640"/>
            <a:ext cx="12525230" cy="4509083"/>
            <a:chOff x="5509947" y="5360640"/>
            <a:chExt cx="12525230" cy="4509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9947" y="5360640"/>
              <a:ext cx="12525230" cy="4509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24196" y="191249"/>
            <a:ext cx="12086892" cy="4910300"/>
            <a:chOff x="4724196" y="191249"/>
            <a:chExt cx="12086892" cy="4910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196" y="191249"/>
              <a:ext cx="12086892" cy="4910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98677" y="0"/>
            <a:ext cx="7176883" cy="7592794"/>
            <a:chOff x="10998677" y="0"/>
            <a:chExt cx="7176883" cy="75927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8677" y="0"/>
              <a:ext cx="7176883" cy="7592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847" y="4801870"/>
            <a:ext cx="3857143" cy="11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363" y="3286571"/>
            <a:ext cx="3600000" cy="18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5000000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5" y="794084"/>
            <a:ext cx="9409524" cy="7857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9905" y="7388915"/>
            <a:ext cx="3752381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26261" y="246851"/>
            <a:ext cx="3673295" cy="9961479"/>
            <a:chOff x="10826261" y="246851"/>
            <a:chExt cx="3673295" cy="9961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6261" y="246851"/>
              <a:ext cx="3673295" cy="9961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4685" y="246851"/>
            <a:ext cx="3163573" cy="9792012"/>
            <a:chOff x="7464685" y="246851"/>
            <a:chExt cx="3163573" cy="97920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4685" y="246851"/>
              <a:ext cx="3163573" cy="97920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14008" y="8419132"/>
            <a:ext cx="628571" cy="1057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38017" y="8363212"/>
            <a:ext cx="742857" cy="11238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8233"/>
            <a:ext cx="4038095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79636" y="132581"/>
            <a:ext cx="9582154" cy="10020553"/>
            <a:chOff x="8579636" y="132581"/>
            <a:chExt cx="9582154" cy="10020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9636" y="132581"/>
              <a:ext cx="9582154" cy="10020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5959" y="6314845"/>
            <a:ext cx="6171429" cy="3396454"/>
            <a:chOff x="1615959" y="6314845"/>
            <a:chExt cx="6171429" cy="33964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5959" y="6314845"/>
              <a:ext cx="6171429" cy="33964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36979" y="5395677"/>
            <a:ext cx="3180952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8233"/>
            <a:ext cx="4095238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33809" y="174443"/>
            <a:ext cx="7365674" cy="9936829"/>
            <a:chOff x="10933809" y="174443"/>
            <a:chExt cx="7365674" cy="99368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3809" y="174443"/>
              <a:ext cx="7365674" cy="9936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1175" y="5488684"/>
            <a:ext cx="8358157" cy="5850710"/>
            <a:chOff x="2501175" y="5488684"/>
            <a:chExt cx="8358157" cy="58507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1175" y="5488684"/>
              <a:ext cx="8358157" cy="58507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01673" y="174443"/>
            <a:ext cx="6171429" cy="4805094"/>
            <a:chOff x="4701673" y="174443"/>
            <a:chExt cx="6171429" cy="48050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1673" y="174443"/>
              <a:ext cx="6171429" cy="48050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8409" y="7118588"/>
            <a:ext cx="2857143" cy="4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87265" y="4421534"/>
            <a:ext cx="2952381" cy="4571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53646" y="2455382"/>
            <a:ext cx="2876190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698661"/>
            <a:ext cx="3923810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9294" y="7194492"/>
            <a:ext cx="6171429" cy="2700000"/>
            <a:chOff x="2379294" y="7194492"/>
            <a:chExt cx="6171429" cy="2700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294" y="7194492"/>
              <a:ext cx="6171429" cy="27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91923"/>
            <a:ext cx="8902272" cy="10101869"/>
            <a:chOff x="9142857" y="91923"/>
            <a:chExt cx="8902272" cy="101018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91923"/>
              <a:ext cx="8902272" cy="101018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78312" y="3517192"/>
            <a:ext cx="2580952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698658"/>
            <a:ext cx="4304762" cy="4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68169" y="166623"/>
            <a:ext cx="12538544" cy="9952469"/>
            <a:chOff x="5568169" y="166623"/>
            <a:chExt cx="12538544" cy="99524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8169" y="166623"/>
              <a:ext cx="12538544" cy="99524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2376" y="2803741"/>
            <a:ext cx="3314286" cy="11904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870595"/>
            <a:ext cx="4533333" cy="4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8749" y="505250"/>
            <a:ext cx="10156536" cy="9382100"/>
            <a:chOff x="7458749" y="505250"/>
            <a:chExt cx="10156536" cy="9382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8749" y="505250"/>
              <a:ext cx="10156536" cy="9382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13253" cy="10285714"/>
            <a:chOff x="0" y="0"/>
            <a:chExt cx="183132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132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7773" y="2548990"/>
            <a:ext cx="3628571" cy="22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65694" y="5131787"/>
            <a:ext cx="7277108" cy="77219"/>
            <a:chOff x="5465694" y="5131787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465694" y="5131787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9430" y="5683544"/>
            <a:ext cx="7066667" cy="24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2702" y="5123810"/>
            <a:ext cx="16046706" cy="86965"/>
            <a:chOff x="1032702" y="5123810"/>
            <a:chExt cx="16046706" cy="869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702" y="5123810"/>
              <a:ext cx="16046706" cy="869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1334" y="2897068"/>
            <a:ext cx="1104762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6572" y="3506410"/>
            <a:ext cx="3771429" cy="11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1334" y="5663900"/>
            <a:ext cx="1104762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6572" y="6273229"/>
            <a:ext cx="4076190" cy="11904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381" y="4870592"/>
            <a:ext cx="4447619" cy="4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02754" y="63124"/>
            <a:ext cx="12503959" cy="10159466"/>
            <a:chOff x="5602754" y="63124"/>
            <a:chExt cx="12503959" cy="10159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2754" y="63124"/>
              <a:ext cx="12503959" cy="10159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381" y="4901613"/>
            <a:ext cx="3076190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84533" y="7525007"/>
            <a:ext cx="9881730" cy="2595475"/>
            <a:chOff x="7684533" y="7525007"/>
            <a:chExt cx="9881730" cy="25954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4533" y="7525007"/>
              <a:ext cx="9881730" cy="25954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6548" y="-294380"/>
            <a:ext cx="8172619" cy="4464293"/>
            <a:chOff x="5056548" y="-294380"/>
            <a:chExt cx="8172619" cy="44642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6548" y="-294380"/>
              <a:ext cx="8172619" cy="44642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78589" y="9006868"/>
            <a:ext cx="3142857" cy="45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92977" y="2773645"/>
            <a:ext cx="2800000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55586" y="2960183"/>
            <a:ext cx="1031172" cy="429815"/>
            <a:chOff x="12155586" y="2960183"/>
            <a:chExt cx="1031172" cy="4298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60000">
              <a:off x="12155586" y="2960183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29667" y="8300063"/>
            <a:ext cx="1031172" cy="429815"/>
            <a:chOff x="6429667" y="8300063"/>
            <a:chExt cx="1031172" cy="4298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80000">
              <a:off x="6429667" y="8300063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92212" y="3865643"/>
            <a:ext cx="10066373" cy="3435150"/>
            <a:chOff x="7592212" y="3865643"/>
            <a:chExt cx="10066373" cy="34351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2212" y="3865643"/>
              <a:ext cx="10066373" cy="34351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78589" y="7091250"/>
            <a:ext cx="3133333" cy="8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29667" y="6465321"/>
            <a:ext cx="1031172" cy="429815"/>
            <a:chOff x="6429667" y="6465321"/>
            <a:chExt cx="1031172" cy="4298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280000">
              <a:off x="6429667" y="6465321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6" y="4777947"/>
            <a:ext cx="3447619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46988" y="112159"/>
            <a:ext cx="12021725" cy="6882438"/>
            <a:chOff x="5946988" y="112159"/>
            <a:chExt cx="12021725" cy="6882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6988" y="112159"/>
              <a:ext cx="12021725" cy="6882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3173" y="6131588"/>
            <a:ext cx="8374139" cy="3754814"/>
            <a:chOff x="8583173" y="6131588"/>
            <a:chExt cx="8374139" cy="3754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3173" y="6131588"/>
              <a:ext cx="8374139" cy="3754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5" y="4777947"/>
            <a:ext cx="3657143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15835" y="153809"/>
            <a:ext cx="12126730" cy="6184632"/>
            <a:chOff x="6015835" y="153809"/>
            <a:chExt cx="12126730" cy="61846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5835" y="153809"/>
              <a:ext cx="12126730" cy="6184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28333" y="5142857"/>
            <a:ext cx="13514232" cy="4983373"/>
            <a:chOff x="4628333" y="5142857"/>
            <a:chExt cx="13514232" cy="49833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8333" y="5142857"/>
              <a:ext cx="13514232" cy="4983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5" y="4756909"/>
            <a:ext cx="3685714" cy="1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01673" y="222393"/>
            <a:ext cx="6171429" cy="4855046"/>
            <a:chOff x="4701673" y="222393"/>
            <a:chExt cx="6171429" cy="4855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1673" y="222393"/>
              <a:ext cx="6171429" cy="4855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2497" y="5773536"/>
            <a:ext cx="8613175" cy="4512179"/>
            <a:chOff x="702497" y="5773536"/>
            <a:chExt cx="8613175" cy="4512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497" y="5773536"/>
              <a:ext cx="8613175" cy="4512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5673" y="1685977"/>
            <a:ext cx="11759663" cy="8422859"/>
            <a:chOff x="9315673" y="1685977"/>
            <a:chExt cx="11759663" cy="84228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5673" y="1685977"/>
              <a:ext cx="11759663" cy="84228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99744" y="7471867"/>
            <a:ext cx="1342857" cy="428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74553" y="6948450"/>
            <a:ext cx="2438095" cy="44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80172" y="1058734"/>
            <a:ext cx="3200000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59467" y="665109"/>
            <a:ext cx="1031172" cy="429815"/>
            <a:chOff x="11159467" y="665109"/>
            <a:chExt cx="1031172" cy="4298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9467" y="665109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6489"/>
            <a:ext cx="3428571" cy="15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00000" y="2260865"/>
            <a:ext cx="8451186" cy="2132542"/>
            <a:chOff x="7200000" y="2260865"/>
            <a:chExt cx="8451186" cy="21325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0000" y="2260865"/>
              <a:ext cx="8451186" cy="2132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05904" y="6259766"/>
            <a:ext cx="14823297" cy="3464946"/>
            <a:chOff x="2805904" y="6259766"/>
            <a:chExt cx="14823297" cy="34649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5904" y="6259766"/>
              <a:ext cx="14823297" cy="3464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7865" y="822080"/>
            <a:ext cx="7304762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233"/>
            <a:ext cx="6790476" cy="26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6" y="6741810"/>
            <a:ext cx="904762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15"/>
            <a:ext cx="1209524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6730" y="2047619"/>
            <a:ext cx="13113253" cy="6171429"/>
            <a:chOff x="4496730" y="2047619"/>
            <a:chExt cx="13113253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9897" y="-1038095"/>
              <a:ext cx="26226506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3552" y="2424511"/>
              <a:ext cx="2161905" cy="42857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1360" y="2162893"/>
              <a:ext cx="1238095" cy="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837" y="1948944"/>
            <a:ext cx="1838095" cy="1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649" y="498068"/>
            <a:ext cx="4276190" cy="41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737" y="5680317"/>
            <a:ext cx="2838095" cy="4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254" y="3298532"/>
            <a:ext cx="4542857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4506" y="7777048"/>
            <a:ext cx="2485714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94101" y="7811333"/>
            <a:ext cx="820309" cy="1099198"/>
            <a:chOff x="15094101" y="781133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4101" y="781133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6336" y="3266468"/>
            <a:ext cx="13542857" cy="44952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9088" y="942888"/>
            <a:ext cx="1419048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42857" cy="5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4990476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51468"/>
            <a:ext cx="4782308" cy="99337"/>
            <a:chOff x="5975011" y="6951468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51468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9143" y="4639299"/>
            <a:ext cx="714286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5714" y="6530011"/>
            <a:ext cx="3303950" cy="1258950"/>
            <a:chOff x="3485714" y="6530011"/>
            <a:chExt cx="3303950" cy="12589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5714" y="6530011"/>
              <a:ext cx="1192411" cy="1192411"/>
              <a:chOff x="3485714" y="6530011"/>
              <a:chExt cx="1192411" cy="1192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6530011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224" y="6692971"/>
              <a:ext cx="990476" cy="4285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7609" y="7090448"/>
              <a:ext cx="1980952" cy="80000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1026" y="6816755"/>
              <a:ext cx="733333" cy="595075"/>
              <a:chOff x="3751026" y="6816755"/>
              <a:chExt cx="733333" cy="5950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51026" y="6816755"/>
                <a:ext cx="733333" cy="59507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85714" y="7810494"/>
            <a:ext cx="3303951" cy="1232423"/>
            <a:chOff x="3485714" y="7810494"/>
            <a:chExt cx="3303951" cy="12324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85714" y="7810494"/>
              <a:ext cx="1192411" cy="1192411"/>
              <a:chOff x="3485714" y="7810494"/>
              <a:chExt cx="1192411" cy="11924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85714" y="7810494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8086" y="7973460"/>
              <a:ext cx="1009524" cy="4285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9572" y="8372420"/>
              <a:ext cx="2066667" cy="77142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716432" y="8116546"/>
              <a:ext cx="738984" cy="600917"/>
              <a:chOff x="3716432" y="8116546"/>
              <a:chExt cx="738984" cy="600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6432" y="8116546"/>
                <a:ext cx="738984" cy="60091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85714" y="5219048"/>
            <a:ext cx="3355567" cy="1211040"/>
            <a:chOff x="3485714" y="5219048"/>
            <a:chExt cx="3355567" cy="121104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85714" y="5219048"/>
              <a:ext cx="1211040" cy="1211040"/>
              <a:chOff x="3485714" y="5219048"/>
              <a:chExt cx="1211040" cy="12110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85714" y="5219048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59213" y="5384555"/>
              <a:ext cx="1009524" cy="42857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9213" y="5788241"/>
              <a:ext cx="1495238" cy="42857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756368" y="5533115"/>
              <a:ext cx="746620" cy="607127"/>
              <a:chOff x="3756368" y="5533115"/>
              <a:chExt cx="746620" cy="6071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56368" y="5533115"/>
                <a:ext cx="746620" cy="60712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66831" y="2966039"/>
            <a:ext cx="3838095" cy="9047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63286" y="4787134"/>
            <a:ext cx="7533190" cy="4320315"/>
            <a:chOff x="9063286" y="4787134"/>
            <a:chExt cx="7533190" cy="43203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28759" y="5680386"/>
              <a:ext cx="1207183" cy="1207183"/>
              <a:chOff x="9328759" y="5680386"/>
              <a:chExt cx="1207183" cy="120718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328759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44773" y="6086344"/>
              <a:ext cx="990476" cy="47619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1263595" y="5680386"/>
              <a:ext cx="1207183" cy="1207183"/>
              <a:chOff x="11263595" y="5680386"/>
              <a:chExt cx="1207183" cy="120718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263595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76382" y="6097391"/>
              <a:ext cx="1057143" cy="45714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188974" y="5680386"/>
              <a:ext cx="1207183" cy="1207183"/>
              <a:chOff x="13188974" y="5680386"/>
              <a:chExt cx="1207183" cy="120718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188974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06477" y="6087868"/>
              <a:ext cx="828571" cy="457143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5123810" y="5685115"/>
              <a:ext cx="1207183" cy="1207183"/>
              <a:chOff x="15123810" y="5685115"/>
              <a:chExt cx="1207183" cy="120718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123810" y="5685115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236572" y="6087868"/>
              <a:ext cx="828571" cy="45714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34715" y="7115801"/>
              <a:ext cx="1523810" cy="638095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0272337" y="8124780"/>
                <a:ext cx="5137248" cy="982670"/>
                <a:chOff x="10272337" y="8124780"/>
                <a:chExt cx="5137248" cy="982670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0272337" y="8124780"/>
                  <a:ext cx="5137248" cy="982670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246686" y="8379477"/>
                <a:ext cx="2171429" cy="533333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64858" y="7115801"/>
              <a:ext cx="1714286" cy="333333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894953" y="7115801"/>
              <a:ext cx="1628571" cy="638095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825048" y="7115801"/>
              <a:ext cx="1790476" cy="33333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09002" y="5924446"/>
              <a:ext cx="533333" cy="819048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625885" y="5943493"/>
              <a:ext cx="533333" cy="819048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562479" y="5924446"/>
              <a:ext cx="533333" cy="81904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52897" y="4695708"/>
              <a:ext cx="800000" cy="1095238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583005" y="4702102"/>
              <a:ext cx="761905" cy="1095238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513112" y="4702102"/>
              <a:ext cx="761905" cy="1095238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443219" y="4702102"/>
              <a:ext cx="752381" cy="10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2885714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794085"/>
            <a:ext cx="9819048" cy="71142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15"/>
            <a:ext cx="37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2866" y="284629"/>
            <a:ext cx="13067081" cy="9669640"/>
            <a:chOff x="4872866" y="284629"/>
            <a:chExt cx="13067081" cy="9669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2866" y="284629"/>
              <a:ext cx="13067081" cy="9669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104" y="3339840"/>
            <a:ext cx="3114286" cy="18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732" y="3386187"/>
            <a:ext cx="5533333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0327" y="928271"/>
            <a:ext cx="12083150" cy="8187521"/>
            <a:chOff x="5500327" y="928271"/>
            <a:chExt cx="12083150" cy="81875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0327" y="928271"/>
              <a:ext cx="12083150" cy="8187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56" y="3386187"/>
            <a:ext cx="3638095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89616" y="1490233"/>
            <a:ext cx="12355529" cy="7619048"/>
            <a:chOff x="5489616" y="1490233"/>
            <a:chExt cx="12355529" cy="7619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854669" y="1490233"/>
              <a:ext cx="5982459" cy="7617681"/>
              <a:chOff x="11854669" y="1490233"/>
              <a:chExt cx="5982459" cy="761768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54669" y="1490233"/>
                <a:ext cx="5982459" cy="76176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89616" y="2128636"/>
              <a:ext cx="6365053" cy="6340874"/>
              <a:chOff x="5489616" y="2128636"/>
              <a:chExt cx="6365053" cy="63408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89616" y="2128636"/>
                <a:ext cx="6365053" cy="63408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2" y="794084"/>
            <a:ext cx="7428571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233"/>
            <a:ext cx="6771429" cy="3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6" y="6741810"/>
            <a:ext cx="904762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15"/>
            <a:ext cx="1876190" cy="3238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2020-12-11T17:54:57Z</dcterms:created>
  <dcterms:modified xsi:type="dcterms:W3CDTF">2020-12-11T17:54:57Z</dcterms:modified>
</cp:coreProperties>
</file>